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ed Hat Text Medium"/>
      <p:regular r:id="rId7"/>
      <p:bold r:id="rId8"/>
      <p:italic r:id="rId9"/>
      <p:boldItalic r:id="rId10"/>
    </p:embeddedFont>
    <p:embeddedFont>
      <p:font typeface="Fira Sans ExtraBold"/>
      <p:bold r:id="rId11"/>
      <p:boldItalic r:id="rId12"/>
    </p:embeddedFont>
    <p:embeddedFont>
      <p:font typeface="Red Hat Tex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FiraSansExtraBold-bold.fntdata"/><Relationship Id="rId10" Type="http://schemas.openxmlformats.org/officeDocument/2006/relationships/font" Target="fonts/RedHatTextMedium-boldItalic.fntdata"/><Relationship Id="rId13" Type="http://schemas.openxmlformats.org/officeDocument/2006/relationships/font" Target="fonts/RedHatText-regular.fntdata"/><Relationship Id="rId12" Type="http://schemas.openxmlformats.org/officeDocument/2006/relationships/font" Target="fonts/FiraSansExtraBol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edHatTextMedium-italic.fntdata"/><Relationship Id="rId15" Type="http://schemas.openxmlformats.org/officeDocument/2006/relationships/font" Target="fonts/RedHatText-italic.fntdata"/><Relationship Id="rId14" Type="http://schemas.openxmlformats.org/officeDocument/2006/relationships/font" Target="fonts/RedHatText-bold.fntdata"/><Relationship Id="rId16" Type="http://schemas.openxmlformats.org/officeDocument/2006/relationships/font" Target="fonts/RedHatTex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edHatTextMedium-regular.fntdata"/><Relationship Id="rId8" Type="http://schemas.openxmlformats.org/officeDocument/2006/relationships/font" Target="fonts/RedHatText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149900df6d2_6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149900df6d2_6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0"/>
            <a:ext cx="9144003" cy="5143501"/>
          </a:xfrm>
          <a:prstGeom prst="rect">
            <a:avLst/>
          </a:prstGeom>
          <a:noFill/>
          <a:ln>
            <a:noFill/>
          </a:ln>
        </p:spPr>
      </p:pic>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Clr>
                <a:srgbClr val="626467"/>
              </a:buClr>
              <a:buSzPts val="5200"/>
              <a:buFont typeface="Red Hat Text"/>
              <a:buNone/>
              <a:defRPr sz="5200">
                <a:solidFill>
                  <a:srgbClr val="626467"/>
                </a:solidFill>
                <a:latin typeface="Red Hat Text"/>
                <a:ea typeface="Red Hat Text"/>
                <a:cs typeface="Red Hat Text"/>
                <a:sym typeface="Red Hat Tex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rgbClr val="626467"/>
              </a:buClr>
              <a:buSzPts val="2800"/>
              <a:buFont typeface="Red Hat Text"/>
              <a:buNone/>
              <a:defRPr sz="2800">
                <a:solidFill>
                  <a:srgbClr val="626467"/>
                </a:solidFill>
                <a:latin typeface="Red Hat Text"/>
                <a:ea typeface="Red Hat Text"/>
                <a:cs typeface="Red Hat Text"/>
                <a:sym typeface="Red Hat Text"/>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Clr>
                <a:srgbClr val="666666"/>
              </a:buClr>
              <a:buSzPts val="2800"/>
              <a:buFont typeface="Fira Sans ExtraBold"/>
              <a:buNone/>
              <a:defRPr i="1">
                <a:solidFill>
                  <a:srgbClr val="666666"/>
                </a:solidFill>
                <a:latin typeface="Fira Sans ExtraBold"/>
                <a:ea typeface="Fira Sans ExtraBold"/>
                <a:cs typeface="Fira Sans ExtraBold"/>
                <a:sym typeface="Fira Sans ExtraBold"/>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23850" lvl="0" marL="457200">
              <a:spcBef>
                <a:spcPts val="0"/>
              </a:spcBef>
              <a:spcAft>
                <a:spcPts val="0"/>
              </a:spcAft>
              <a:buClr>
                <a:srgbClr val="666666"/>
              </a:buClr>
              <a:buSzPts val="1500"/>
              <a:buFont typeface="Red Hat Text"/>
              <a:buChar char="●"/>
              <a:defRPr sz="1500">
                <a:solidFill>
                  <a:srgbClr val="666666"/>
                </a:solidFill>
                <a:latin typeface="Red Hat Text"/>
                <a:ea typeface="Red Hat Text"/>
                <a:cs typeface="Red Hat Text"/>
                <a:sym typeface="Red Hat Text"/>
              </a:defRPr>
            </a:lvl1pPr>
            <a:lvl2pPr indent="-311150" lvl="1" marL="9144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2pPr>
            <a:lvl3pPr indent="-311150" lvl="2" marL="13716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3pPr>
            <a:lvl4pPr indent="-311150" lvl="3" marL="18288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4pPr>
            <a:lvl5pPr indent="-311150" lvl="4" marL="22860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5pPr>
            <a:lvl6pPr indent="-311150" lvl="5" marL="27432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6pPr>
            <a:lvl7pPr indent="-311150" lvl="6" marL="32004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7pPr>
            <a:lvl8pPr indent="-311150" lvl="7" marL="36576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8pPr>
            <a:lvl9pPr indent="-311150" lvl="8" marL="41148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23850" lvl="0" marL="457200">
              <a:spcBef>
                <a:spcPts val="0"/>
              </a:spcBef>
              <a:spcAft>
                <a:spcPts val="0"/>
              </a:spcAft>
              <a:buClr>
                <a:srgbClr val="666666"/>
              </a:buClr>
              <a:buSzPts val="1500"/>
              <a:buFont typeface="Red Hat Text"/>
              <a:buChar char="●"/>
              <a:defRPr sz="1500">
                <a:solidFill>
                  <a:srgbClr val="666666"/>
                </a:solidFill>
                <a:latin typeface="Red Hat Text"/>
                <a:ea typeface="Red Hat Text"/>
                <a:cs typeface="Red Hat Text"/>
                <a:sym typeface="Red Hat Text"/>
              </a:defRPr>
            </a:lvl1pPr>
            <a:lvl2pPr indent="-311150" lvl="1" marL="9144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2pPr>
            <a:lvl3pPr indent="-311150" lvl="2" marL="13716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3pPr>
            <a:lvl4pPr indent="-311150" lvl="3" marL="18288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4pPr>
            <a:lvl5pPr indent="-311150" lvl="4" marL="22860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5pPr>
            <a:lvl6pPr indent="-311150" lvl="5" marL="27432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6pPr>
            <a:lvl7pPr indent="-311150" lvl="6" marL="32004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7pPr>
            <a:lvl8pPr indent="-311150" lvl="7" marL="36576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8pPr>
            <a:lvl9pPr indent="-311150" lvl="8" marL="4114800">
              <a:spcBef>
                <a:spcPts val="0"/>
              </a:spcBef>
              <a:spcAft>
                <a:spcPts val="0"/>
              </a:spcAft>
              <a:buClr>
                <a:srgbClr val="666666"/>
              </a:buClr>
              <a:buSzPts val="1300"/>
              <a:buFont typeface="Red Hat Text"/>
              <a:buChar char="■"/>
              <a:defRPr sz="1300">
                <a:solidFill>
                  <a:srgbClr val="666666"/>
                </a:solidFill>
                <a:latin typeface="Red Hat Text"/>
                <a:ea typeface="Red Hat Text"/>
                <a:cs typeface="Red Hat Text"/>
                <a:sym typeface="Red Hat Text"/>
              </a:defRPr>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 name="Shape 54"/>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5362437" y="2099900"/>
            <a:ext cx="3806068" cy="3544551"/>
          </a:xfrm>
          <a:prstGeom prst="rect">
            <a:avLst/>
          </a:prstGeom>
          <a:noFill/>
          <a:ln>
            <a:noFill/>
          </a:ln>
        </p:spPr>
      </p:pic>
      <p:pic>
        <p:nvPicPr>
          <p:cNvPr id="56" name="Google Shape;56;p13"/>
          <p:cNvPicPr preferRelativeResize="0"/>
          <p:nvPr/>
        </p:nvPicPr>
        <p:blipFill>
          <a:blip r:embed="rId3">
            <a:alphaModFix/>
          </a:blip>
          <a:stretch>
            <a:fillRect/>
          </a:stretch>
        </p:blipFill>
        <p:spPr>
          <a:xfrm flipH="1">
            <a:off x="431100" y="510649"/>
            <a:ext cx="1456511" cy="1356424"/>
          </a:xfrm>
          <a:prstGeom prst="rect">
            <a:avLst/>
          </a:prstGeom>
          <a:noFill/>
          <a:ln>
            <a:noFill/>
          </a:ln>
        </p:spPr>
      </p:pic>
      <p:pic>
        <p:nvPicPr>
          <p:cNvPr id="57" name="Google Shape;57;p13"/>
          <p:cNvPicPr preferRelativeResize="0"/>
          <p:nvPr/>
        </p:nvPicPr>
        <p:blipFill>
          <a:blip r:embed="rId4">
            <a:alphaModFix/>
          </a:blip>
          <a:stretch>
            <a:fillRect/>
          </a:stretch>
        </p:blipFill>
        <p:spPr>
          <a:xfrm>
            <a:off x="2845090" y="106600"/>
            <a:ext cx="1629274" cy="343200"/>
          </a:xfrm>
          <a:prstGeom prst="rect">
            <a:avLst/>
          </a:prstGeom>
          <a:noFill/>
          <a:ln>
            <a:noFill/>
          </a:ln>
        </p:spPr>
      </p:pic>
      <p:sp>
        <p:nvSpPr>
          <p:cNvPr id="58" name="Google Shape;58;p13"/>
          <p:cNvSpPr/>
          <p:nvPr/>
        </p:nvSpPr>
        <p:spPr>
          <a:xfrm>
            <a:off x="573838" y="848263"/>
            <a:ext cx="2550900" cy="866400"/>
          </a:xfrm>
          <a:prstGeom prst="roundRect">
            <a:avLst>
              <a:gd fmla="val 7173"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txBox="1"/>
          <p:nvPr/>
        </p:nvSpPr>
        <p:spPr>
          <a:xfrm>
            <a:off x="734488" y="959138"/>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Pricing Structure</a:t>
            </a:r>
            <a:endParaRPr i="1" sz="1100">
              <a:solidFill>
                <a:srgbClr val="D5FE81"/>
              </a:solidFill>
              <a:latin typeface="Fira Sans ExtraBold"/>
              <a:ea typeface="Fira Sans ExtraBold"/>
              <a:cs typeface="Fira Sans ExtraBold"/>
              <a:sym typeface="Fira Sans ExtraBold"/>
            </a:endParaRPr>
          </a:p>
        </p:txBody>
      </p:sp>
      <p:sp>
        <p:nvSpPr>
          <p:cNvPr id="60" name="Google Shape;60;p13"/>
          <p:cNvSpPr txBox="1"/>
          <p:nvPr/>
        </p:nvSpPr>
        <p:spPr>
          <a:xfrm>
            <a:off x="752050" y="1241225"/>
            <a:ext cx="2203800" cy="343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00">
                <a:solidFill>
                  <a:srgbClr val="FFFFFF"/>
                </a:solidFill>
                <a:latin typeface="Red Hat Text Medium"/>
                <a:ea typeface="Red Hat Text Medium"/>
                <a:cs typeface="Red Hat Text Medium"/>
                <a:sym typeface="Red Hat Text Medium"/>
              </a:rPr>
              <a:t>(i.e. by usage, month-to-month, annual subscription)</a:t>
            </a:r>
            <a:endParaRPr sz="800">
              <a:solidFill>
                <a:srgbClr val="FFFFFF"/>
              </a:solidFill>
              <a:latin typeface="Red Hat Text Medium"/>
              <a:ea typeface="Red Hat Text Medium"/>
              <a:cs typeface="Red Hat Text Medium"/>
              <a:sym typeface="Red Hat Text Medium"/>
            </a:endParaRPr>
          </a:p>
          <a:p>
            <a:pPr indent="0" lvl="0" marL="0" rtl="0" algn="l">
              <a:lnSpc>
                <a:spcPct val="115000"/>
              </a:lnSpc>
              <a:spcBef>
                <a:spcPts val="0"/>
              </a:spcBef>
              <a:spcAft>
                <a:spcPts val="0"/>
              </a:spcAft>
              <a:buNone/>
            </a:pPr>
            <a:r>
              <a:t/>
            </a:r>
            <a:endParaRPr sz="800">
              <a:solidFill>
                <a:srgbClr val="FFFFFF"/>
              </a:solidFill>
              <a:latin typeface="Red Hat Text Medium"/>
              <a:ea typeface="Red Hat Text Medium"/>
              <a:cs typeface="Red Hat Text Medium"/>
              <a:sym typeface="Red Hat Text Medium"/>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lt1"/>
              </a:solidFill>
              <a:latin typeface="Red Hat Text Medium"/>
              <a:ea typeface="Red Hat Text Medium"/>
              <a:cs typeface="Red Hat Text Medium"/>
              <a:sym typeface="Red Hat Text Medium"/>
            </a:endParaRPr>
          </a:p>
        </p:txBody>
      </p:sp>
      <p:sp>
        <p:nvSpPr>
          <p:cNvPr id="61" name="Google Shape;61;p13"/>
          <p:cNvSpPr/>
          <p:nvPr/>
        </p:nvSpPr>
        <p:spPr>
          <a:xfrm>
            <a:off x="573838" y="1840275"/>
            <a:ext cx="2550900" cy="866400"/>
          </a:xfrm>
          <a:prstGeom prst="roundRect">
            <a:avLst>
              <a:gd fmla="val 7173"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734488" y="1951150"/>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3-5 Key Benefits</a:t>
            </a:r>
            <a:endParaRPr i="1" sz="1100">
              <a:solidFill>
                <a:srgbClr val="D5FE81"/>
              </a:solidFill>
              <a:latin typeface="Fira Sans ExtraBold"/>
              <a:ea typeface="Fira Sans ExtraBold"/>
              <a:cs typeface="Fira Sans ExtraBold"/>
              <a:sym typeface="Fira Sans ExtraBold"/>
            </a:endParaRPr>
          </a:p>
        </p:txBody>
      </p:sp>
      <p:sp>
        <p:nvSpPr>
          <p:cNvPr id="63" name="Google Shape;63;p13"/>
          <p:cNvSpPr txBox="1"/>
          <p:nvPr/>
        </p:nvSpPr>
        <p:spPr>
          <a:xfrm>
            <a:off x="756099" y="2231600"/>
            <a:ext cx="2208000" cy="42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800">
              <a:solidFill>
                <a:schemeClr val="lt1"/>
              </a:solidFill>
              <a:latin typeface="Red Hat Text Medium"/>
              <a:ea typeface="Red Hat Text Medium"/>
              <a:cs typeface="Red Hat Text Medium"/>
              <a:sym typeface="Red Hat Text Medium"/>
            </a:endParaRPr>
          </a:p>
        </p:txBody>
      </p:sp>
      <p:sp>
        <p:nvSpPr>
          <p:cNvPr id="64" name="Google Shape;64;p13"/>
          <p:cNvSpPr/>
          <p:nvPr/>
        </p:nvSpPr>
        <p:spPr>
          <a:xfrm>
            <a:off x="595488" y="2832275"/>
            <a:ext cx="2550900" cy="1952400"/>
          </a:xfrm>
          <a:prstGeom prst="roundRect">
            <a:avLst>
              <a:gd fmla="val 3142"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756125" y="2962513"/>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Ideal Customer Profile</a:t>
            </a:r>
            <a:endParaRPr i="1" sz="1100">
              <a:solidFill>
                <a:srgbClr val="D5FE81"/>
              </a:solidFill>
              <a:latin typeface="Fira Sans ExtraBold"/>
              <a:ea typeface="Fira Sans ExtraBold"/>
              <a:cs typeface="Fira Sans ExtraBold"/>
              <a:sym typeface="Fira Sans ExtraBold"/>
            </a:endParaRPr>
          </a:p>
        </p:txBody>
      </p:sp>
      <p:sp>
        <p:nvSpPr>
          <p:cNvPr id="66" name="Google Shape;66;p13"/>
          <p:cNvSpPr/>
          <p:nvPr/>
        </p:nvSpPr>
        <p:spPr>
          <a:xfrm>
            <a:off x="3311488" y="2721375"/>
            <a:ext cx="2550900" cy="2049300"/>
          </a:xfrm>
          <a:prstGeom prst="roundRect">
            <a:avLst>
              <a:gd fmla="val 3142"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txBox="1"/>
          <p:nvPr/>
        </p:nvSpPr>
        <p:spPr>
          <a:xfrm>
            <a:off x="3472138" y="2832275"/>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Value Proposition</a:t>
            </a:r>
            <a:endParaRPr i="1" sz="1100">
              <a:solidFill>
                <a:srgbClr val="D5FE81"/>
              </a:solidFill>
              <a:latin typeface="Fira Sans ExtraBold"/>
              <a:ea typeface="Fira Sans ExtraBold"/>
              <a:cs typeface="Fira Sans ExtraBold"/>
              <a:sym typeface="Fira Sans ExtraBold"/>
            </a:endParaRPr>
          </a:p>
        </p:txBody>
      </p:sp>
      <p:sp>
        <p:nvSpPr>
          <p:cNvPr id="68" name="Google Shape;68;p13"/>
          <p:cNvSpPr/>
          <p:nvPr/>
        </p:nvSpPr>
        <p:spPr>
          <a:xfrm>
            <a:off x="3296538" y="848287"/>
            <a:ext cx="2550900" cy="1742400"/>
          </a:xfrm>
          <a:prstGeom prst="roundRect">
            <a:avLst>
              <a:gd fmla="val 3224"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3457175" y="964250"/>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Better Together Story</a:t>
            </a:r>
            <a:endParaRPr i="1" sz="1100">
              <a:solidFill>
                <a:srgbClr val="D5FE81"/>
              </a:solidFill>
              <a:latin typeface="Fira Sans ExtraBold"/>
              <a:ea typeface="Fira Sans ExtraBold"/>
              <a:cs typeface="Fira Sans ExtraBold"/>
              <a:sym typeface="Fira Sans ExtraBold"/>
            </a:endParaRPr>
          </a:p>
        </p:txBody>
      </p:sp>
      <p:sp>
        <p:nvSpPr>
          <p:cNvPr id="70" name="Google Shape;70;p13"/>
          <p:cNvSpPr/>
          <p:nvPr/>
        </p:nvSpPr>
        <p:spPr>
          <a:xfrm>
            <a:off x="6027488" y="2600000"/>
            <a:ext cx="2550900" cy="1063200"/>
          </a:xfrm>
          <a:prstGeom prst="roundRect">
            <a:avLst>
              <a:gd fmla="val 4731"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txBox="1"/>
          <p:nvPr/>
        </p:nvSpPr>
        <p:spPr>
          <a:xfrm>
            <a:off x="6179888" y="2735775"/>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Partner Contact</a:t>
            </a:r>
            <a:endParaRPr i="1" sz="1100">
              <a:solidFill>
                <a:srgbClr val="D5FE81"/>
              </a:solidFill>
              <a:latin typeface="Fira Sans ExtraBold"/>
              <a:ea typeface="Fira Sans ExtraBold"/>
              <a:cs typeface="Fira Sans ExtraBold"/>
              <a:sym typeface="Fira Sans ExtraBold"/>
            </a:endParaRPr>
          </a:p>
        </p:txBody>
      </p:sp>
      <p:sp>
        <p:nvSpPr>
          <p:cNvPr id="72" name="Google Shape;72;p13"/>
          <p:cNvSpPr txBox="1"/>
          <p:nvPr/>
        </p:nvSpPr>
        <p:spPr>
          <a:xfrm>
            <a:off x="6027488" y="3001375"/>
            <a:ext cx="2382000" cy="540900"/>
          </a:xfrm>
          <a:prstGeom prst="rect">
            <a:avLst/>
          </a:prstGeom>
          <a:noFill/>
          <a:ln>
            <a:noFill/>
          </a:ln>
        </p:spPr>
        <p:txBody>
          <a:bodyPr anchorCtr="0" anchor="t" bIns="91425" lIns="91425" spcFirstLastPara="1" rIns="91425" wrap="square" tIns="91425">
            <a:noAutofit/>
          </a:bodyPr>
          <a:lstStyle/>
          <a:p>
            <a:pPr indent="-279400" lvl="0" marL="457200" rtl="0" algn="l">
              <a:lnSpc>
                <a:spcPct val="115000"/>
              </a:lnSpc>
              <a:spcBef>
                <a:spcPts val="0"/>
              </a:spcBef>
              <a:spcAft>
                <a:spcPts val="0"/>
              </a:spcAft>
              <a:buClr>
                <a:schemeClr val="lt1"/>
              </a:buClr>
              <a:buSzPts val="800"/>
              <a:buFont typeface="Red Hat Text Medium"/>
              <a:buChar char="●"/>
            </a:pPr>
            <a:r>
              <a:rPr lang="en" sz="800">
                <a:solidFill>
                  <a:schemeClr val="lt1"/>
                </a:solidFill>
                <a:latin typeface="Red Hat Text Medium"/>
                <a:ea typeface="Red Hat Text Medium"/>
                <a:cs typeface="Red Hat Text Medium"/>
                <a:sym typeface="Red Hat Text Medium"/>
              </a:rPr>
              <a:t>Lorem ipsum dolor sit amet</a:t>
            </a:r>
            <a:endParaRPr sz="800">
              <a:solidFill>
                <a:schemeClr val="lt1"/>
              </a:solidFill>
              <a:latin typeface="Red Hat Text Medium"/>
              <a:ea typeface="Red Hat Text Medium"/>
              <a:cs typeface="Red Hat Text Medium"/>
              <a:sym typeface="Red Hat Text Medium"/>
            </a:endParaRPr>
          </a:p>
          <a:p>
            <a:pPr indent="-279400" lvl="0" marL="457200" rtl="0" algn="l">
              <a:lnSpc>
                <a:spcPct val="115000"/>
              </a:lnSpc>
              <a:spcBef>
                <a:spcPts val="0"/>
              </a:spcBef>
              <a:spcAft>
                <a:spcPts val="0"/>
              </a:spcAft>
              <a:buClr>
                <a:schemeClr val="lt1"/>
              </a:buClr>
              <a:buSzPts val="800"/>
              <a:buFont typeface="Red Hat Text Medium"/>
              <a:buChar char="●"/>
            </a:pPr>
            <a:r>
              <a:rPr lang="en" sz="800">
                <a:solidFill>
                  <a:schemeClr val="lt1"/>
                </a:solidFill>
                <a:latin typeface="Red Hat Text Medium"/>
                <a:ea typeface="Red Hat Text Medium"/>
                <a:cs typeface="Red Hat Text Medium"/>
                <a:sym typeface="Red Hat Text Medium"/>
              </a:rPr>
              <a:t>Lorem ipsum dolor sit amet</a:t>
            </a:r>
            <a:endParaRPr sz="800">
              <a:solidFill>
                <a:schemeClr val="lt1"/>
              </a:solidFill>
              <a:latin typeface="Red Hat Text Medium"/>
              <a:ea typeface="Red Hat Text Medium"/>
              <a:cs typeface="Red Hat Text Medium"/>
              <a:sym typeface="Red Hat Text Medium"/>
            </a:endParaRPr>
          </a:p>
          <a:p>
            <a:pPr indent="0" lvl="0" marL="0" rtl="0" algn="l">
              <a:lnSpc>
                <a:spcPct val="115000"/>
              </a:lnSpc>
              <a:spcBef>
                <a:spcPts val="0"/>
              </a:spcBef>
              <a:spcAft>
                <a:spcPts val="0"/>
              </a:spcAft>
              <a:buNone/>
            </a:pPr>
            <a:r>
              <a:t/>
            </a:r>
            <a:endParaRPr sz="800">
              <a:solidFill>
                <a:schemeClr val="lt1"/>
              </a:solidFill>
              <a:latin typeface="Red Hat Text Medium"/>
              <a:ea typeface="Red Hat Text Medium"/>
              <a:cs typeface="Red Hat Text Medium"/>
              <a:sym typeface="Red Hat Text Medium"/>
            </a:endParaRPr>
          </a:p>
        </p:txBody>
      </p:sp>
      <p:sp>
        <p:nvSpPr>
          <p:cNvPr id="73" name="Google Shape;73;p13"/>
          <p:cNvSpPr/>
          <p:nvPr/>
        </p:nvSpPr>
        <p:spPr>
          <a:xfrm>
            <a:off x="6027500" y="3806913"/>
            <a:ext cx="2550900" cy="932400"/>
          </a:xfrm>
          <a:prstGeom prst="roundRect">
            <a:avLst>
              <a:gd fmla="val 5396"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txBox="1"/>
          <p:nvPr/>
        </p:nvSpPr>
        <p:spPr>
          <a:xfrm>
            <a:off x="6188150" y="3922888"/>
            <a:ext cx="2229600" cy="3432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Any special referral instructions</a:t>
            </a:r>
            <a:endParaRPr i="1" sz="1100">
              <a:solidFill>
                <a:srgbClr val="D5FE81"/>
              </a:solidFill>
              <a:latin typeface="Fira Sans ExtraBold"/>
              <a:ea typeface="Fira Sans ExtraBold"/>
              <a:cs typeface="Fira Sans ExtraBold"/>
              <a:sym typeface="Fira Sans ExtraBold"/>
            </a:endParaRPr>
          </a:p>
        </p:txBody>
      </p:sp>
      <p:sp>
        <p:nvSpPr>
          <p:cNvPr id="75" name="Google Shape;75;p13"/>
          <p:cNvSpPr/>
          <p:nvPr/>
        </p:nvSpPr>
        <p:spPr>
          <a:xfrm>
            <a:off x="6019250" y="848263"/>
            <a:ext cx="2550900" cy="1608000"/>
          </a:xfrm>
          <a:prstGeom prst="roundRect">
            <a:avLst>
              <a:gd fmla="val 3284" name="adj"/>
            </a:avLst>
          </a:prstGeom>
          <a:solidFill>
            <a:srgbClr val="0067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txBox="1"/>
          <p:nvPr/>
        </p:nvSpPr>
        <p:spPr>
          <a:xfrm>
            <a:off x="6188150" y="947369"/>
            <a:ext cx="2229600" cy="5409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0"/>
              </a:spcBef>
              <a:spcAft>
                <a:spcPts val="0"/>
              </a:spcAft>
              <a:buNone/>
            </a:pPr>
            <a:r>
              <a:rPr i="1" lang="en" sz="1100">
                <a:solidFill>
                  <a:srgbClr val="D5FE81"/>
                </a:solidFill>
                <a:latin typeface="Fira Sans ExtraBold"/>
                <a:ea typeface="Fira Sans ExtraBold"/>
                <a:cs typeface="Fira Sans ExtraBold"/>
                <a:sym typeface="Fira Sans ExtraBold"/>
              </a:rPr>
              <a:t>Fixed discounts or exclusive offers, related or unrelated to BHR</a:t>
            </a:r>
            <a:endParaRPr i="1" sz="1100">
              <a:solidFill>
                <a:srgbClr val="D5FE81"/>
              </a:solidFill>
              <a:latin typeface="Fira Sans ExtraBold"/>
              <a:ea typeface="Fira Sans ExtraBold"/>
              <a:cs typeface="Fira Sans ExtraBold"/>
              <a:sym typeface="Fira Sans ExtraBold"/>
            </a:endParaRPr>
          </a:p>
        </p:txBody>
      </p:sp>
      <p:sp>
        <p:nvSpPr>
          <p:cNvPr id="77" name="Google Shape;77;p13"/>
          <p:cNvSpPr txBox="1"/>
          <p:nvPr/>
        </p:nvSpPr>
        <p:spPr>
          <a:xfrm>
            <a:off x="734500" y="2243200"/>
            <a:ext cx="2203800" cy="343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800">
                <a:solidFill>
                  <a:schemeClr val="lt1"/>
                </a:solidFill>
                <a:latin typeface="Red Hat Text Medium"/>
                <a:ea typeface="Red Hat Text Medium"/>
                <a:cs typeface="Red Hat Text Medium"/>
                <a:sym typeface="Red Hat Text Medium"/>
              </a:rPr>
              <a:t>Lorem ipsum dolor sit amet</a:t>
            </a:r>
            <a:endParaRPr sz="800">
              <a:solidFill>
                <a:srgbClr val="FFFFFF"/>
              </a:solidFill>
              <a:latin typeface="Red Hat Text Medium"/>
              <a:ea typeface="Red Hat Text Medium"/>
              <a:cs typeface="Red Hat Text Medium"/>
              <a:sym typeface="Red Hat Text Medium"/>
            </a:endParaRPr>
          </a:p>
        </p:txBody>
      </p:sp>
      <p:sp>
        <p:nvSpPr>
          <p:cNvPr id="78" name="Google Shape;78;p13"/>
          <p:cNvSpPr txBox="1"/>
          <p:nvPr/>
        </p:nvSpPr>
        <p:spPr>
          <a:xfrm>
            <a:off x="747400" y="3244600"/>
            <a:ext cx="2203800" cy="139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00">
                <a:solidFill>
                  <a:schemeClr val="lt1"/>
                </a:solidFill>
                <a:latin typeface="Red Hat Text Medium"/>
                <a:ea typeface="Red Hat Text Medium"/>
                <a:cs typeface="Red Hat Text Medium"/>
                <a:sym typeface="Red Hat Text Medium"/>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sz="800">
              <a:solidFill>
                <a:srgbClr val="FFFFFF"/>
              </a:solidFill>
              <a:latin typeface="Red Hat Text Medium"/>
              <a:ea typeface="Red Hat Text Medium"/>
              <a:cs typeface="Red Hat Text Medium"/>
              <a:sym typeface="Red Hat Text Medium"/>
            </a:endParaRPr>
          </a:p>
        </p:txBody>
      </p:sp>
      <p:sp>
        <p:nvSpPr>
          <p:cNvPr id="79" name="Google Shape;79;p13"/>
          <p:cNvSpPr txBox="1"/>
          <p:nvPr/>
        </p:nvSpPr>
        <p:spPr>
          <a:xfrm>
            <a:off x="3472150" y="3100225"/>
            <a:ext cx="2229600" cy="1446600"/>
          </a:xfrm>
          <a:prstGeom prst="rect">
            <a:avLst/>
          </a:prstGeom>
          <a:no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018"/>
              <a:buNone/>
            </a:pPr>
            <a:r>
              <a:rPr lang="en" sz="800">
                <a:solidFill>
                  <a:schemeClr val="lt1"/>
                </a:solidFill>
                <a:latin typeface="Red Hat Text Medium"/>
                <a:ea typeface="Red Hat Text Medium"/>
                <a:cs typeface="Red Hat Text Medium"/>
                <a:sym typeface="Red Hat Text Medium"/>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800">
              <a:solidFill>
                <a:schemeClr val="lt1"/>
              </a:solidFill>
              <a:latin typeface="Red Hat Text Medium"/>
              <a:ea typeface="Red Hat Text Medium"/>
              <a:cs typeface="Red Hat Text Medium"/>
              <a:sym typeface="Red Hat Text Medium"/>
            </a:endParaRPr>
          </a:p>
        </p:txBody>
      </p:sp>
      <p:sp>
        <p:nvSpPr>
          <p:cNvPr id="80" name="Google Shape;80;p13"/>
          <p:cNvSpPr txBox="1"/>
          <p:nvPr/>
        </p:nvSpPr>
        <p:spPr>
          <a:xfrm>
            <a:off x="3457200" y="1241225"/>
            <a:ext cx="2229600" cy="121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00">
                <a:solidFill>
                  <a:schemeClr val="lt1"/>
                </a:solidFill>
                <a:latin typeface="Red Hat Text Medium"/>
                <a:ea typeface="Red Hat Text Medium"/>
                <a:cs typeface="Red Hat Text Medium"/>
                <a:sym typeface="Red Hat Text Medium"/>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i="1" sz="800">
              <a:solidFill>
                <a:srgbClr val="D5FE81"/>
              </a:solidFill>
              <a:latin typeface="Fira Sans ExtraBold"/>
              <a:ea typeface="Fira Sans ExtraBold"/>
              <a:cs typeface="Fira Sans ExtraBold"/>
              <a:sym typeface="Fira Sans ExtraBold"/>
            </a:endParaRPr>
          </a:p>
        </p:txBody>
      </p:sp>
      <p:sp>
        <p:nvSpPr>
          <p:cNvPr id="81" name="Google Shape;81;p13"/>
          <p:cNvSpPr txBox="1"/>
          <p:nvPr/>
        </p:nvSpPr>
        <p:spPr>
          <a:xfrm>
            <a:off x="6188138" y="1480675"/>
            <a:ext cx="2229600" cy="3432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en" sz="800">
                <a:solidFill>
                  <a:schemeClr val="lt1"/>
                </a:solidFill>
                <a:latin typeface="Red Hat Text Medium"/>
                <a:ea typeface="Red Hat Text Medium"/>
                <a:cs typeface="Red Hat Text Medium"/>
                <a:sym typeface="Red Hat Text Medium"/>
              </a:rPr>
              <a:t>Lorem ipsum dolor sit amet</a:t>
            </a:r>
            <a:endParaRPr i="1" sz="1100">
              <a:solidFill>
                <a:srgbClr val="D5FE81"/>
              </a:solidFill>
              <a:latin typeface="Fira Sans ExtraBold"/>
              <a:ea typeface="Fira Sans ExtraBold"/>
              <a:cs typeface="Fira Sans ExtraBold"/>
              <a:sym typeface="Fira Sans ExtraBold"/>
            </a:endParaRPr>
          </a:p>
        </p:txBody>
      </p:sp>
      <p:sp>
        <p:nvSpPr>
          <p:cNvPr id="82" name="Google Shape;82;p13"/>
          <p:cNvSpPr txBox="1"/>
          <p:nvPr/>
        </p:nvSpPr>
        <p:spPr>
          <a:xfrm>
            <a:off x="6188138" y="4203700"/>
            <a:ext cx="2229600" cy="343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00">
                <a:solidFill>
                  <a:schemeClr val="lt1"/>
                </a:solidFill>
                <a:latin typeface="Red Hat Text Medium"/>
                <a:ea typeface="Red Hat Text Medium"/>
                <a:cs typeface="Red Hat Text Medium"/>
                <a:sym typeface="Red Hat Text Medium"/>
              </a:rPr>
              <a:t>Lorem ipsum dolor sit amet</a:t>
            </a:r>
            <a:endParaRPr i="1" sz="800">
              <a:solidFill>
                <a:srgbClr val="D5FE81"/>
              </a:solidFill>
              <a:latin typeface="Fira Sans ExtraBold"/>
              <a:ea typeface="Fira Sans ExtraBold"/>
              <a:cs typeface="Fira Sans ExtraBold"/>
              <a:sym typeface="Fira Sans ExtraBold"/>
            </a:endParaRPr>
          </a:p>
          <a:p>
            <a:pPr indent="0" lvl="0" marL="0" rtl="0" algn="l">
              <a:lnSpc>
                <a:spcPct val="115000"/>
              </a:lnSpc>
              <a:spcBef>
                <a:spcPts val="0"/>
              </a:spcBef>
              <a:spcAft>
                <a:spcPts val="0"/>
              </a:spcAft>
              <a:buNone/>
            </a:pPr>
            <a:r>
              <a:t/>
            </a:r>
            <a:endParaRPr sz="800">
              <a:solidFill>
                <a:schemeClr val="lt1"/>
              </a:solidFill>
              <a:latin typeface="Red Hat Text Medium"/>
              <a:ea typeface="Red Hat Text Medium"/>
              <a:cs typeface="Red Hat Text Medium"/>
              <a:sym typeface="Red Hat Text Medium"/>
            </a:endParaRPr>
          </a:p>
        </p:txBody>
      </p:sp>
      <p:sp>
        <p:nvSpPr>
          <p:cNvPr id="83" name="Google Shape;83;p13"/>
          <p:cNvSpPr txBox="1"/>
          <p:nvPr/>
        </p:nvSpPr>
        <p:spPr>
          <a:xfrm>
            <a:off x="4552513" y="126550"/>
            <a:ext cx="1776300" cy="3432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0"/>
              </a:spcBef>
              <a:spcAft>
                <a:spcPts val="0"/>
              </a:spcAft>
              <a:buSzPts val="1018"/>
              <a:buNone/>
            </a:pPr>
            <a:r>
              <a:rPr i="1" lang="en" sz="1217">
                <a:solidFill>
                  <a:srgbClr val="FF00FF"/>
                </a:solidFill>
                <a:latin typeface="Fira Sans ExtraBold"/>
                <a:ea typeface="Fira Sans ExtraBold"/>
                <a:cs typeface="Fira Sans ExtraBold"/>
                <a:sym typeface="Fira Sans ExtraBold"/>
              </a:rPr>
              <a:t>Partner logo goes here</a:t>
            </a:r>
            <a:endParaRPr i="1" sz="1217">
              <a:solidFill>
                <a:srgbClr val="FF00FF"/>
              </a:solidFill>
              <a:latin typeface="Fira Sans ExtraBold"/>
              <a:ea typeface="Fira Sans ExtraBold"/>
              <a:cs typeface="Fira Sans ExtraBold"/>
              <a:sym typeface="Fira Sans ExtraBo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